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5" r:id="rId7"/>
    <p:sldId id="261" r:id="rId8"/>
    <p:sldId id="262" r:id="rId9"/>
    <p:sldId id="260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Types of Value Added Services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23787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60672" cy="1039427"/>
          </a:xfrm>
        </p:spPr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61870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Types of Value Added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Consumer Value </a:t>
            </a:r>
            <a:r>
              <a:rPr lang="en-IN" dirty="0"/>
              <a:t>Added </a:t>
            </a:r>
            <a:r>
              <a:rPr lang="en-IN" dirty="0" smtClean="0"/>
              <a:t>Services</a:t>
            </a:r>
          </a:p>
          <a:p>
            <a:endParaRPr lang="en-IN" dirty="0" smtClean="0"/>
          </a:p>
          <a:p>
            <a:r>
              <a:rPr lang="en-IN" dirty="0" smtClean="0"/>
              <a:t>Network </a:t>
            </a:r>
            <a:r>
              <a:rPr lang="en-IN" dirty="0"/>
              <a:t>Value Added </a:t>
            </a:r>
            <a:r>
              <a:rPr lang="en-IN" dirty="0" smtClean="0"/>
              <a:t>Services</a:t>
            </a:r>
          </a:p>
          <a:p>
            <a:endParaRPr lang="en-IN" dirty="0" smtClean="0"/>
          </a:p>
          <a:p>
            <a:r>
              <a:rPr lang="en-IN" dirty="0" smtClean="0"/>
              <a:t>Enterprise </a:t>
            </a:r>
            <a:r>
              <a:rPr lang="en-IN" dirty="0"/>
              <a:t>Value Added Services</a:t>
            </a:r>
          </a:p>
        </p:txBody>
      </p:sp>
    </p:spTree>
    <p:extLst>
      <p:ext uri="{BB962C8B-B14F-4D97-AF65-F5344CB8AC3E}">
        <p14:creationId xmlns:p14="http://schemas.microsoft.com/office/powerpoint/2010/main" val="170050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Consumer Value Added Services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This type of value added service is directly availed by the end user</a:t>
            </a:r>
          </a:p>
          <a:p>
            <a:endParaRPr lang="en-IN" dirty="0"/>
          </a:p>
          <a:p>
            <a:r>
              <a:rPr lang="en-IN" dirty="0" smtClean="0"/>
              <a:t>Examples</a:t>
            </a:r>
          </a:p>
          <a:p>
            <a:r>
              <a:rPr lang="en-IN" dirty="0"/>
              <a:t> </a:t>
            </a:r>
            <a:r>
              <a:rPr lang="en-IN" dirty="0" err="1" smtClean="0"/>
              <a:t>JustDial</a:t>
            </a:r>
            <a:endParaRPr lang="en-IN" dirty="0" smtClean="0"/>
          </a:p>
          <a:p>
            <a:r>
              <a:rPr lang="en-IN" dirty="0" smtClean="0"/>
              <a:t>OLA cabs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68967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err="1"/>
              <a:t>JustDial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03264"/>
            <a:ext cx="7239000" cy="482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6642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JUSTDIAL BUSINESS MODEL</a:t>
            </a:r>
            <a:endParaRPr lang="en-I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76400"/>
            <a:ext cx="5333999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3228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OLA BUSINESS MODEL</a:t>
            </a:r>
            <a:endParaRPr lang="en-I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3167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Network Value Added Services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This type of VAS refer to technical platforms used by mobile service provider to deliver services to the end user.</a:t>
            </a:r>
          </a:p>
          <a:p>
            <a:endParaRPr lang="en-IN" dirty="0"/>
          </a:p>
          <a:p>
            <a:r>
              <a:rPr lang="en-IN" dirty="0" smtClean="0"/>
              <a:t>Example </a:t>
            </a:r>
          </a:p>
          <a:p>
            <a:r>
              <a:rPr lang="en-IN" dirty="0" smtClean="0"/>
              <a:t>IVR </a:t>
            </a:r>
          </a:p>
          <a:p>
            <a:r>
              <a:rPr lang="en-IN" dirty="0" smtClean="0"/>
              <a:t>CMS</a:t>
            </a:r>
          </a:p>
          <a:p>
            <a:r>
              <a:rPr lang="en-IN" dirty="0" smtClean="0"/>
              <a:t>WAP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24969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IVR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752600"/>
            <a:ext cx="5905500" cy="479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5800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Enterprise value added services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This type of VAS refer </a:t>
            </a:r>
            <a:r>
              <a:rPr lang="en-IN" dirty="0" smtClean="0"/>
              <a:t>to services offered to enterprises or organisations.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/>
              <a:t> </a:t>
            </a:r>
            <a:r>
              <a:rPr lang="en-IN" dirty="0" smtClean="0"/>
              <a:t>Enterprises uses this type of value added services to enable their professionals to stay connected and perform tasks using wireless mobile devices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42854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18</TotalTime>
  <Words>123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Apothecary</vt:lpstr>
      <vt:lpstr>Types of Value Added Services</vt:lpstr>
      <vt:lpstr>Types of Value Added Services</vt:lpstr>
      <vt:lpstr>Consumer Value Added Services </vt:lpstr>
      <vt:lpstr>JustDial </vt:lpstr>
      <vt:lpstr>JUSTDIAL BUSINESS MODEL</vt:lpstr>
      <vt:lpstr>OLA BUSINESS MODEL</vt:lpstr>
      <vt:lpstr>Network Value Added Services </vt:lpstr>
      <vt:lpstr>IVR</vt:lpstr>
      <vt:lpstr>Enterprise value added services 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Value Added Services</dc:title>
  <dc:creator>STUDENT</dc:creator>
  <cp:lastModifiedBy>STUDENT</cp:lastModifiedBy>
  <cp:revision>7</cp:revision>
  <dcterms:created xsi:type="dcterms:W3CDTF">2006-08-16T00:00:00Z</dcterms:created>
  <dcterms:modified xsi:type="dcterms:W3CDTF">2019-10-24T06:57:13Z</dcterms:modified>
</cp:coreProperties>
</file>